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0" r:id="rId2"/>
    <p:sldId id="261" r:id="rId3"/>
    <p:sldId id="262" r:id="rId4"/>
  </p:sldIdLst>
  <p:sldSz cx="9906000" cy="6858000" type="A4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00FFFF"/>
    <a:srgbClr val="FF7C80"/>
    <a:srgbClr val="99FF66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7CE84F3-28C3-443E-9E96-99CF82512B78}" styleName="深色樣式 1 - 輔色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深色樣式 1 - 輔色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38B1855-1B75-4FBE-930C-398BA8C253C6}" styleName="佈景主題樣式 2 - 輔色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118" autoAdjust="0"/>
  </p:normalViewPr>
  <p:slideViewPr>
    <p:cSldViewPr>
      <p:cViewPr varScale="1">
        <p:scale>
          <a:sx n="66" d="100"/>
          <a:sy n="66" d="100"/>
        </p:scale>
        <p:origin x="1120" y="4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3E690D-FD25-494F-9DBE-434A14C6E608}" type="datetimeFigureOut">
              <a:rPr lang="zh-TW" altLang="en-US" smtClean="0"/>
              <a:pPr/>
              <a:t>2015/2/2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D54D08-BBDD-4011-82B1-3BE74385DDF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346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37CA9-9617-4FCA-98AD-11BA6492F4A7}" type="datetimeFigureOut">
              <a:rPr lang="zh-TW" altLang="en-US" smtClean="0"/>
              <a:pPr/>
              <a:t>2015/2/2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189C0-C27A-4190-9B84-2AD3AB2F5E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37CA9-9617-4FCA-98AD-11BA6492F4A7}" type="datetimeFigureOut">
              <a:rPr lang="zh-TW" altLang="en-US" smtClean="0"/>
              <a:pPr/>
              <a:t>2015/2/2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189C0-C27A-4190-9B84-2AD3AB2F5E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37CA9-9617-4FCA-98AD-11BA6492F4A7}" type="datetimeFigureOut">
              <a:rPr lang="zh-TW" altLang="en-US" smtClean="0"/>
              <a:pPr/>
              <a:t>2015/2/2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189C0-C27A-4190-9B84-2AD3AB2F5E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37CA9-9617-4FCA-98AD-11BA6492F4A7}" type="datetimeFigureOut">
              <a:rPr lang="zh-TW" altLang="en-US" smtClean="0"/>
              <a:pPr/>
              <a:t>2015/2/2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189C0-C27A-4190-9B84-2AD3AB2F5E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37CA9-9617-4FCA-98AD-11BA6492F4A7}" type="datetimeFigureOut">
              <a:rPr lang="zh-TW" altLang="en-US" smtClean="0"/>
              <a:pPr/>
              <a:t>2015/2/2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189C0-C27A-4190-9B84-2AD3AB2F5E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37CA9-9617-4FCA-98AD-11BA6492F4A7}" type="datetimeFigureOut">
              <a:rPr lang="zh-TW" altLang="en-US" smtClean="0"/>
              <a:pPr/>
              <a:t>2015/2/2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189C0-C27A-4190-9B84-2AD3AB2F5E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37CA9-9617-4FCA-98AD-11BA6492F4A7}" type="datetimeFigureOut">
              <a:rPr lang="zh-TW" altLang="en-US" smtClean="0"/>
              <a:pPr/>
              <a:t>2015/2/2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189C0-C27A-4190-9B84-2AD3AB2F5E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37CA9-9617-4FCA-98AD-11BA6492F4A7}" type="datetimeFigureOut">
              <a:rPr lang="zh-TW" altLang="en-US" smtClean="0"/>
              <a:pPr/>
              <a:t>2015/2/2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189C0-C27A-4190-9B84-2AD3AB2F5E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37CA9-9617-4FCA-98AD-11BA6492F4A7}" type="datetimeFigureOut">
              <a:rPr lang="zh-TW" altLang="en-US" smtClean="0"/>
              <a:pPr/>
              <a:t>2015/2/2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189C0-C27A-4190-9B84-2AD3AB2F5E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37CA9-9617-4FCA-98AD-11BA6492F4A7}" type="datetimeFigureOut">
              <a:rPr lang="zh-TW" altLang="en-US" smtClean="0"/>
              <a:pPr/>
              <a:t>2015/2/2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189C0-C27A-4190-9B84-2AD3AB2F5E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37CA9-9617-4FCA-98AD-11BA6492F4A7}" type="datetimeFigureOut">
              <a:rPr lang="zh-TW" altLang="en-US" smtClean="0"/>
              <a:pPr/>
              <a:t>2015/2/2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189C0-C27A-4190-9B84-2AD3AB2F5E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37CA9-9617-4FCA-98AD-11BA6492F4A7}" type="datetimeFigureOut">
              <a:rPr lang="zh-TW" altLang="en-US" smtClean="0"/>
              <a:pPr/>
              <a:t>2015/2/2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4189C0-C27A-4190-9B84-2AD3AB2F5EE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rgbClr val="CC3300"/>
                </a:solidFill>
              </a:rPr>
              <a:t>103</a:t>
            </a:r>
            <a:r>
              <a:rPr lang="zh-TW" altLang="en-US" b="1" dirty="0" smtClean="0">
                <a:solidFill>
                  <a:srgbClr val="CC3300"/>
                </a:solidFill>
              </a:rPr>
              <a:t>年</a:t>
            </a:r>
            <a:r>
              <a:rPr lang="en-US" altLang="zh-TW" b="1" dirty="0" smtClean="0">
                <a:solidFill>
                  <a:srgbClr val="CC3300"/>
                </a:solidFill>
              </a:rPr>
              <a:t>(</a:t>
            </a:r>
            <a:r>
              <a:rPr lang="zh-TW" altLang="en-US" b="1" dirty="0" smtClean="0">
                <a:solidFill>
                  <a:srgbClr val="CC3300"/>
                </a:solidFill>
              </a:rPr>
              <a:t>下</a:t>
            </a:r>
            <a:r>
              <a:rPr lang="en-US" altLang="zh-TW" b="1" dirty="0" smtClean="0">
                <a:solidFill>
                  <a:srgbClr val="CC3300"/>
                </a:solidFill>
              </a:rPr>
              <a:t>)</a:t>
            </a:r>
            <a:r>
              <a:rPr lang="zh-TW" altLang="en-US" b="1" dirty="0" smtClean="0">
                <a:solidFill>
                  <a:srgbClr val="CC3300"/>
                </a:solidFill>
              </a:rPr>
              <a:t>課後</a:t>
            </a:r>
            <a:r>
              <a:rPr lang="zh-TW" altLang="en-US" b="1" dirty="0">
                <a:solidFill>
                  <a:srgbClr val="CC3300"/>
                </a:solidFill>
              </a:rPr>
              <a:t>照顧班</a:t>
            </a:r>
            <a:r>
              <a:rPr lang="zh-TW" altLang="en-US" b="1" dirty="0" smtClean="0">
                <a:solidFill>
                  <a:srgbClr val="CC3300"/>
                </a:solidFill>
              </a:rPr>
              <a:t>公告</a:t>
            </a:r>
            <a:endParaRPr lang="zh-TW" altLang="en-US" b="1" dirty="0">
              <a:solidFill>
                <a:srgbClr val="CC33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32520" y="1600201"/>
            <a:ext cx="8778180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TW" altLang="en-US" sz="4000" dirty="0" smtClean="0"/>
              <a:t>本校</a:t>
            </a:r>
            <a:r>
              <a:rPr lang="en-US" altLang="zh-TW" sz="4000" dirty="0" smtClean="0"/>
              <a:t>103</a:t>
            </a:r>
            <a:r>
              <a:rPr lang="zh-TW" altLang="en-US" sz="4000" dirty="0" smtClean="0"/>
              <a:t>學年</a:t>
            </a:r>
            <a:r>
              <a:rPr lang="zh-TW" altLang="en-US" sz="4000" dirty="0" smtClean="0"/>
              <a:t>度第二學期課後照顧班將於</a:t>
            </a:r>
            <a:r>
              <a:rPr lang="en-US" altLang="zh-TW" sz="4000" u="sng" dirty="0" smtClean="0">
                <a:solidFill>
                  <a:srgbClr val="FF0000"/>
                </a:solidFill>
              </a:rPr>
              <a:t>2/24(</a:t>
            </a:r>
            <a:r>
              <a:rPr lang="zh-TW" altLang="en-US" sz="4000" u="sng" dirty="0">
                <a:solidFill>
                  <a:srgbClr val="FF0000"/>
                </a:solidFill>
              </a:rPr>
              <a:t>二</a:t>
            </a:r>
            <a:r>
              <a:rPr lang="en-US" altLang="zh-TW" sz="4000" u="sng" dirty="0" smtClean="0">
                <a:solidFill>
                  <a:srgbClr val="FF0000"/>
                </a:solidFill>
              </a:rPr>
              <a:t>)</a:t>
            </a:r>
            <a:r>
              <a:rPr lang="zh-TW" altLang="en-US" sz="4000" u="sng" dirty="0" smtClean="0">
                <a:solidFill>
                  <a:srgbClr val="FF0000"/>
                </a:solidFill>
              </a:rPr>
              <a:t> 開始</a:t>
            </a:r>
            <a:r>
              <a:rPr lang="zh-TW" altLang="en-US" sz="4000" dirty="0" smtClean="0"/>
              <a:t>上課，</a:t>
            </a:r>
            <a:r>
              <a:rPr lang="zh-TW" altLang="en-US" sz="4000" dirty="0"/>
              <a:t>學生及班級</a:t>
            </a:r>
            <a:r>
              <a:rPr lang="zh-TW" altLang="en-US" sz="4000" dirty="0" smtClean="0"/>
              <a:t>名單於下頁中，學期中若</a:t>
            </a:r>
            <a:r>
              <a:rPr lang="zh-TW" altLang="en-US" sz="4000" dirty="0" smtClean="0">
                <a:solidFill>
                  <a:srgbClr val="FF0000"/>
                </a:solidFill>
              </a:rPr>
              <a:t>不參加或要請假</a:t>
            </a:r>
            <a:r>
              <a:rPr lang="zh-TW" altLang="en-US" sz="4000" dirty="0" smtClean="0"/>
              <a:t>，請洽教務處，謝謝</a:t>
            </a:r>
            <a:r>
              <a:rPr lang="en-US" altLang="zh-TW" sz="4000" dirty="0" smtClean="0"/>
              <a:t>~~</a:t>
            </a:r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 rotWithShape="1">
          <a:blip r:embed="rId2"/>
          <a:srcRect l="2047" t="26971" r="38914" b="17091"/>
          <a:stretch/>
        </p:blipFill>
        <p:spPr>
          <a:xfrm>
            <a:off x="0" y="0"/>
            <a:ext cx="99332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18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 rotWithShape="1">
          <a:blip r:embed="rId2"/>
          <a:srcRect l="27223" t="26805" r="13579" b="19837"/>
          <a:stretch/>
        </p:blipFill>
        <p:spPr>
          <a:xfrm>
            <a:off x="-1" y="0"/>
            <a:ext cx="9964815" cy="6813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4736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50</Words>
  <Application>Microsoft Office PowerPoint</Application>
  <PresentationFormat>A4 紙張 (210x297 公釐)</PresentationFormat>
  <Paragraphs>2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7" baseType="lpstr">
      <vt:lpstr>新細明體</vt:lpstr>
      <vt:lpstr>Arial</vt:lpstr>
      <vt:lpstr>Calibri</vt:lpstr>
      <vt:lpstr>Office 佈景主題</vt:lpstr>
      <vt:lpstr>103年(下)課後照顧班公告</vt:lpstr>
      <vt:lpstr>PowerPoint 簡報</vt:lpstr>
      <vt:lpstr>PowerPoint 簡報</vt:lpstr>
    </vt:vector>
  </TitlesOfParts>
  <Company>大理國小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林承奇</dc:creator>
  <cp:lastModifiedBy>楊棠焱</cp:lastModifiedBy>
  <cp:revision>65</cp:revision>
  <dcterms:created xsi:type="dcterms:W3CDTF">2011-12-29T07:56:50Z</dcterms:created>
  <dcterms:modified xsi:type="dcterms:W3CDTF">2015-02-02T09:02:32Z</dcterms:modified>
</cp:coreProperties>
</file>